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5"/>
    <p:restoredTop sz="94707"/>
  </p:normalViewPr>
  <p:slideViewPr>
    <p:cSldViewPr snapToGrid="0" snapToObjects="1">
      <p:cViewPr varScale="1">
        <p:scale>
          <a:sx n="194" d="100"/>
          <a:sy n="194" d="100"/>
        </p:scale>
        <p:origin x="22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4D1DD-80FE-F945-9A4A-0C836AF46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48BDC-4E3C-7C4B-B781-A49945E673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99D59-867B-B249-80F0-21428BB9E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B9A12-5568-1745-823E-B3D2C3828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16C32-1972-A84B-84BA-F46B549B9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61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C69ED-2774-C44A-AAE4-D952A8DB3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B649B1-F535-3B4A-AB81-F21C24E7F9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B132C-2D57-F34F-B948-588E21A8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CA475-E42B-4A44-986D-0085E1FAF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F01C9-E506-1A4C-97AC-556C87914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2AF485-3894-3D4C-8A4B-DF4F3053B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8ABCC6-7F70-274F-9E6D-C4AB0FB3C9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988DC-9B52-B543-9901-57C5D4F69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E79E5-B3CE-7A45-A088-67938465B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3A840-69DE-CD42-AA00-77FFC7649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941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1AA17-01D0-FA49-94A0-AC0022CF9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CDCF7-540C-6342-B5E3-EB3A6930B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7BDD6-6D34-E048-ADBD-79A4F4BCA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0AF8E-5E29-4D46-A1B3-C51E111F0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6ADA12-0ADE-7B4C-B5E5-7C7E93F43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22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1DAE6-E87C-A54D-812F-27B9EB059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CDAB8-056D-0F4B-B10E-028D7667E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6D935-3EBD-5041-9C72-0E8AC13A9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848D0-0F39-9440-893C-DF90D05A1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F13735-CA91-A24D-BED6-876171CF4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259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FECA6-3FEC-DD46-A734-629D05208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CCBCC-FD85-904C-8891-B63D2EB420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B23761-C4B6-E241-93D2-C86912E80B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2F587-EB5A-1749-BD3C-1DE395FA8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4A4D0-5208-A743-8DF3-5C205B1B0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E03DB6-E287-5242-B43C-1C1B163A8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59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5B15D-CE40-4640-A21A-560599E59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8BB45-9A09-AC4A-A1F8-23E201E1CF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3BC00-2E91-E344-B034-76F5EFFDA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B9E42D-8D99-EA45-8E30-AD0711D852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80E4C1-8ED1-DA49-9880-18D623D10D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C814EE-7670-6949-8AB5-F6807731F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56665F-39E9-EC42-B646-05A9A9FF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A74B87-9AE6-6C43-A0FC-FD88D52D5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076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A39E-19A5-B54A-947E-2C3F2C3A3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14A1D-ED8B-0149-99B3-075408173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D26494-A9FC-8C4B-921F-4BBEC12A5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417E52-67C7-CE45-8C55-ECF4BDF8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06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F590AD-C57C-C043-AF30-1B424ABDA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625361-7126-3648-99DE-AC8C0051A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5C56FD-90F4-CC47-A8A7-4DE05D462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54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5C838-D1AE-DE4C-97E5-17A679C9D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C909F-9424-E74F-B560-79CAD4AF0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4DB42A-0A6C-674A-8860-CC5ECBF120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21A8C3-2364-B64B-9771-3C2F19010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071DB5-E4EF-3042-BCCE-50C213B50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F57DC3-753A-A641-93D9-9A4D71943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870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B5255-C3C5-744B-820C-5EC9B18C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094141-574D-0E41-80CC-CAE302C63A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A475D-73B8-8F4E-9F71-CC8D445C0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E9FAB-E8AA-BB4C-8A97-5BF504BC1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D895BD-F269-9149-A9D1-C141FC822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B1624-6EAB-F849-A387-9DEAB1B30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07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B8B3E9-0395-AF4D-985E-760037B57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FA425-2647-6E46-A7A5-02278C8138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11FA5-E393-DF46-A960-37566230FF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3305A-1697-4F4B-804F-233DB10C5806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B9B3F-14D8-7943-AC5D-506D99AA30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5E4F0-092A-0547-A63D-D8F1482086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ED231C-3A19-1C42-ACA9-09DE3FCC07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F493DF-5A12-984C-B389-37A5F2540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35" y="1283338"/>
            <a:ext cx="6039604" cy="40264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2E965B-874A-0547-9DA6-C6B834E4B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83338"/>
            <a:ext cx="6039604" cy="402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859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C9C18B-FE3F-4D4A-80B0-FC5D2B9F5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52" y="1238250"/>
            <a:ext cx="5842000" cy="438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EE7C5A-F8EE-AC43-97F8-275DC6BE1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69574"/>
            <a:ext cx="5842000" cy="438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94EF60-BD22-9B46-98B0-3DC18C77D27F}"/>
              </a:ext>
            </a:extLst>
          </p:cNvPr>
          <p:cNvSpPr txBox="1"/>
          <p:nvPr/>
        </p:nvSpPr>
        <p:spPr>
          <a:xfrm>
            <a:off x="8639661" y="5887683"/>
            <a:ext cx="3298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v6 - Illuminance sensor	v7- Spectrometer</a:t>
            </a:r>
          </a:p>
        </p:txBody>
      </p:sp>
    </p:spTree>
    <p:extLst>
      <p:ext uri="{BB962C8B-B14F-4D97-AF65-F5344CB8AC3E}">
        <p14:creationId xmlns:p14="http://schemas.microsoft.com/office/powerpoint/2010/main" val="2193697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8D38A9-BABD-F64D-92D1-21CDDDDBE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95" y="1238250"/>
            <a:ext cx="5842000" cy="438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BD4AF6-4DF4-C647-B5B7-E00B349D3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775" y="1016308"/>
            <a:ext cx="5842000" cy="438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ED3DD0-A59C-3346-B10D-251EC96B89FA}"/>
              </a:ext>
            </a:extLst>
          </p:cNvPr>
          <p:cNvSpPr txBox="1"/>
          <p:nvPr/>
        </p:nvSpPr>
        <p:spPr>
          <a:xfrm>
            <a:off x="8639661" y="5887683"/>
            <a:ext cx="3298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v6 - Illuminance sensor	v7- Spectrometer</a:t>
            </a:r>
          </a:p>
        </p:txBody>
      </p:sp>
    </p:spTree>
    <p:extLst>
      <p:ext uri="{BB962C8B-B14F-4D97-AF65-F5344CB8AC3E}">
        <p14:creationId xmlns:p14="http://schemas.microsoft.com/office/powerpoint/2010/main" val="3892746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F5E030-810C-2B49-A725-707CB9EA1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189" y="1096207"/>
            <a:ext cx="5842000" cy="438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33456E-C7D2-DA4D-878D-6778E07AA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38755"/>
            <a:ext cx="5842000" cy="438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138CA9-00F0-8F43-80E0-4FA0A6AF2B9D}"/>
              </a:ext>
            </a:extLst>
          </p:cNvPr>
          <p:cNvSpPr txBox="1"/>
          <p:nvPr/>
        </p:nvSpPr>
        <p:spPr>
          <a:xfrm>
            <a:off x="8639661" y="5887683"/>
            <a:ext cx="3298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v6 - Illuminance sensor	v7- Spectrometer</a:t>
            </a:r>
          </a:p>
        </p:txBody>
      </p:sp>
    </p:spTree>
    <p:extLst>
      <p:ext uri="{BB962C8B-B14F-4D97-AF65-F5344CB8AC3E}">
        <p14:creationId xmlns:p14="http://schemas.microsoft.com/office/powerpoint/2010/main" val="3031807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583EC0-2A38-E44E-8CA6-D9DA494C2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74" y="1391390"/>
            <a:ext cx="5842000" cy="438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98C08C-EF41-5140-8734-BFA8AA6E2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76106"/>
            <a:ext cx="5842000" cy="4381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39FEA9-7AAE-3C4E-AD5A-0014FBB27645}"/>
              </a:ext>
            </a:extLst>
          </p:cNvPr>
          <p:cNvSpPr txBox="1"/>
          <p:nvPr/>
        </p:nvSpPr>
        <p:spPr>
          <a:xfrm>
            <a:off x="8639661" y="5887683"/>
            <a:ext cx="32983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v6 - Illuminance sensor	v7- Spectrometer</a:t>
            </a:r>
          </a:p>
        </p:txBody>
      </p:sp>
    </p:spTree>
    <p:extLst>
      <p:ext uri="{BB962C8B-B14F-4D97-AF65-F5344CB8AC3E}">
        <p14:creationId xmlns:p14="http://schemas.microsoft.com/office/powerpoint/2010/main" val="1509653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095D95E-93C3-9C43-B2D7-694211124E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2411024"/>
              </p:ext>
            </p:extLst>
          </p:nvPr>
        </p:nvGraphicFramePr>
        <p:xfrm>
          <a:off x="9656293" y="2142555"/>
          <a:ext cx="1905000" cy="1625600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952500">
                  <a:extLst>
                    <a:ext uri="{9D8B030D-6E8A-4147-A177-3AD203B41FA5}">
                      <a16:colId xmlns:a16="http://schemas.microsoft.com/office/drawing/2014/main" val="3470694546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2965675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Station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NN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02210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BON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20.52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8922698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DRA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23.92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3798282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PSU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18.78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887650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2345136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BON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0.26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154454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DRA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-0.01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452533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PSU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-0.01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48769794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1AACAF6-D1AC-B64B-AF29-34C7EFBB3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067" y="1826791"/>
            <a:ext cx="8938063" cy="30463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CBFFE92-6B9E-6346-BAA2-37ED5A62FBD1}"/>
              </a:ext>
            </a:extLst>
          </p:cNvPr>
          <p:cNvSpPr/>
          <p:nvPr/>
        </p:nvSpPr>
        <p:spPr>
          <a:xfrm>
            <a:off x="467067" y="2365219"/>
            <a:ext cx="8938062" cy="134240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C9F849-8807-E443-A721-145200DDC8B5}"/>
              </a:ext>
            </a:extLst>
          </p:cNvPr>
          <p:cNvSpPr/>
          <p:nvPr/>
        </p:nvSpPr>
        <p:spPr>
          <a:xfrm>
            <a:off x="467067" y="2646812"/>
            <a:ext cx="8938062" cy="151626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B6D641-DCD0-6E42-A961-708AB1A2B113}"/>
              </a:ext>
            </a:extLst>
          </p:cNvPr>
          <p:cNvSpPr/>
          <p:nvPr/>
        </p:nvSpPr>
        <p:spPr>
          <a:xfrm>
            <a:off x="467067" y="3060677"/>
            <a:ext cx="8938062" cy="134240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B1A2DF-152A-9F48-945A-18246D86A438}"/>
              </a:ext>
            </a:extLst>
          </p:cNvPr>
          <p:cNvSpPr/>
          <p:nvPr/>
        </p:nvSpPr>
        <p:spPr>
          <a:xfrm>
            <a:off x="467067" y="3633915"/>
            <a:ext cx="8938062" cy="134240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768CCBB-C2B6-004F-9922-82C27D0E9A62}"/>
              </a:ext>
            </a:extLst>
          </p:cNvPr>
          <p:cNvSpPr/>
          <p:nvPr/>
        </p:nvSpPr>
        <p:spPr>
          <a:xfrm>
            <a:off x="467067" y="3915508"/>
            <a:ext cx="8938062" cy="131498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80EA1B-2879-AB41-92E0-C9620CCA3538}"/>
              </a:ext>
            </a:extLst>
          </p:cNvPr>
          <p:cNvSpPr/>
          <p:nvPr/>
        </p:nvSpPr>
        <p:spPr>
          <a:xfrm>
            <a:off x="467067" y="4328599"/>
            <a:ext cx="8938062" cy="131496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141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1241</TotalTime>
  <Words>32</Words>
  <Application>Microsoft Macintosh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Raghuram Kalyanam</dc:creator>
  <cp:lastModifiedBy>Raghuram Kalyanam</cp:lastModifiedBy>
  <cp:revision>5</cp:revision>
  <dcterms:created xsi:type="dcterms:W3CDTF">2019-04-07T11:34:49Z</dcterms:created>
  <dcterms:modified xsi:type="dcterms:W3CDTF">2019-04-08T08:16:10Z</dcterms:modified>
</cp:coreProperties>
</file>

<file path=docProps/thumbnail.jpeg>
</file>